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Amatic SC"/>
      <p:regular r:id="rId16"/>
      <p:bold r:id="rId17"/>
    </p:embeddedFont>
    <p:embeddedFont>
      <p:font typeface="Source Code Pro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AmaticSC-bold.fntdata"/><Relationship Id="rId16" Type="http://schemas.openxmlformats.org/officeDocument/2006/relationships/font" Target="fonts/AmaticSC-regular.fntdata"/><Relationship Id="rId5" Type="http://schemas.openxmlformats.org/officeDocument/2006/relationships/slide" Target="slides/slide1.xml"/><Relationship Id="rId19" Type="http://schemas.openxmlformats.org/officeDocument/2006/relationships/font" Target="fonts/SourceCodePro-bold.fntdata"/><Relationship Id="rId6" Type="http://schemas.openxmlformats.org/officeDocument/2006/relationships/slide" Target="slides/slide2.xml"/><Relationship Id="rId18" Type="http://schemas.openxmlformats.org/officeDocument/2006/relationships/font" Target="fonts/SourceCodePr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4fca1d38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4fca1d38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4fca1d38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54fca1d38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4ccd4db1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4ccd4db1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cf8404939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cf8404939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cf8404939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cf840493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cf840493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cf840493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cf840493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cf840493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4cf840493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4cf840493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4cf840493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4cf840493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cf8404939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cf8404939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-46750"/>
            <a:ext cx="4637100" cy="216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/>
              <a:t>Deckromancy</a:t>
            </a:r>
            <a:endParaRPr u="sng"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88375"/>
            <a:ext cx="8520600" cy="74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strategy card game by Sasha Greene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2642" y="-249375"/>
            <a:ext cx="348966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1028650" y="255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game in action on tabletop simulator</a:t>
            </a:r>
            <a:endParaRPr/>
          </a:p>
        </p:txBody>
      </p:sp>
      <p:pic>
        <p:nvPicPr>
          <p:cNvPr id="127" name="Google Shape;127;p22"/>
          <p:cNvPicPr preferRelativeResize="0"/>
          <p:nvPr/>
        </p:nvPicPr>
        <p:blipFill rotWithShape="1">
          <a:blip r:embed="rId3">
            <a:alphaModFix/>
          </a:blip>
          <a:srcRect b="0" l="0" r="0" t="3540"/>
          <a:stretch/>
        </p:blipFill>
        <p:spPr>
          <a:xfrm>
            <a:off x="923450" y="1102700"/>
            <a:ext cx="7297099" cy="3959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2295100" y="255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combat looks like in TTS</a:t>
            </a:r>
            <a:endParaRPr/>
          </a:p>
        </p:txBody>
      </p:sp>
      <p:pic>
        <p:nvPicPr>
          <p:cNvPr id="133" name="Google Shape;133;p23"/>
          <p:cNvPicPr preferRelativeResize="0"/>
          <p:nvPr/>
        </p:nvPicPr>
        <p:blipFill rotWithShape="1">
          <a:blip r:embed="rId3">
            <a:alphaModFix/>
          </a:blip>
          <a:srcRect b="0" l="0" r="0" t="3660"/>
          <a:stretch/>
        </p:blipFill>
        <p:spPr>
          <a:xfrm>
            <a:off x="1358725" y="1056850"/>
            <a:ext cx="7255723" cy="393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1225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Concepts:</a:t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434775" y="388125"/>
            <a:ext cx="5261100" cy="45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-The dark overlord has fallen to the forces of good and his followers are left scattered, with no leader and no direction.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-Players are all vying for control of the board, in order to proclaim themselves as the new overlord.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-Attrition Based card game with strategic elements and an rpg inspired combat system.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/>
              <a:t>-Players will use the cards in their hand to build up their undead hordes and take over the locations on the map.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-Estimated play time 15-30 minutes/game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-Designed for 2-4 players(With a larger map, more players would be possible.)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3">
            <a:alphaModFix/>
          </a:blip>
          <a:srcRect b="0" l="19143" r="23625" t="9362"/>
          <a:stretch/>
        </p:blipFill>
        <p:spPr>
          <a:xfrm>
            <a:off x="0" y="1299400"/>
            <a:ext cx="3472502" cy="309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you need to play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193275" y="1390100"/>
            <a:ext cx="50835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-Dice ranging from d2-d8(Initially)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-The 3 decks(Horde, Power, Location)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-A Map(Board)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-Health markers(not </a:t>
            </a:r>
            <a:r>
              <a:rPr lang="en" sz="1400"/>
              <a:t>necessary</a:t>
            </a:r>
            <a:r>
              <a:rPr lang="en" sz="1400"/>
              <a:t> but quite helpful in combat)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-Tokens to show ownership on the board.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/>
              <a:t>-At least one friend(or random person if no friends.)</a:t>
            </a:r>
            <a:endParaRPr sz="1400"/>
          </a:p>
        </p:txBody>
      </p:sp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/>
          </a:blip>
          <a:srcRect b="4520" l="27582" r="20453" t="28813"/>
          <a:stretch/>
        </p:blipFill>
        <p:spPr>
          <a:xfrm rot="-225433">
            <a:off x="4669875" y="292847"/>
            <a:ext cx="2871479" cy="207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 rotWithShape="1">
          <a:blip r:embed="rId4">
            <a:alphaModFix/>
          </a:blip>
          <a:srcRect b="0" l="9639" r="9760" t="10865"/>
          <a:stretch/>
        </p:blipFill>
        <p:spPr>
          <a:xfrm rot="369091">
            <a:off x="5038511" y="2494180"/>
            <a:ext cx="3864880" cy="2404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229675" y="1017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card types:Horde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6"/>
          <p:cNvSpPr txBox="1"/>
          <p:nvPr/>
        </p:nvSpPr>
        <p:spPr>
          <a:xfrm>
            <a:off x="311700" y="1407950"/>
            <a:ext cx="2778900" cy="35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-These are the main fighting force of the game and are essential to victory.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-They will have a name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-They will have a damage amount.(displayed as number of dice and sides on those dice)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-They will have a health amount.(The heart)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4164175" y="772300"/>
            <a:ext cx="45861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Front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1" name="Google Shape;81;p16"/>
          <p:cNvSpPr txBox="1"/>
          <p:nvPr/>
        </p:nvSpPr>
        <p:spPr>
          <a:xfrm>
            <a:off x="6974750" y="772300"/>
            <a:ext cx="20862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Back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2575" y="1307500"/>
            <a:ext cx="2522286" cy="35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7975" y="1307500"/>
            <a:ext cx="2522286" cy="35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229675" y="1017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card types:Location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7"/>
          <p:cNvSpPr txBox="1"/>
          <p:nvPr/>
        </p:nvSpPr>
        <p:spPr>
          <a:xfrm>
            <a:off x="266750" y="682750"/>
            <a:ext cx="2989500" cy="4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Source Code Pro"/>
                <a:ea typeface="Source Code Pro"/>
                <a:cs typeface="Source Code Pro"/>
                <a:sym typeface="Source Code Pro"/>
              </a:rPr>
              <a:t>-They will have a horde and a power value which affects your max hand size.</a:t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Source Code Pro"/>
                <a:ea typeface="Source Code Pro"/>
                <a:cs typeface="Source Code Pro"/>
                <a:sym typeface="Source Code Pro"/>
              </a:rPr>
              <a:t>-They will display the name of the corresponding location on the board.</a:t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Source Code Pro"/>
                <a:ea typeface="Source Code Pro"/>
                <a:cs typeface="Source Code Pro"/>
                <a:sym typeface="Source Code Pro"/>
              </a:rPr>
              <a:t>-They may offer bonuses such as board-wide horde buffs, or special abilities that players may use.</a:t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Source Code Pro"/>
                <a:ea typeface="Source Code Pro"/>
                <a:cs typeface="Source Code Pro"/>
                <a:sym typeface="Source Code Pro"/>
              </a:rPr>
              <a:t>-This ability can not be used the turn that the location is </a:t>
            </a:r>
            <a:r>
              <a:rPr lang="en" sz="1200">
                <a:latin typeface="Source Code Pro"/>
                <a:ea typeface="Source Code Pro"/>
                <a:cs typeface="Source Code Pro"/>
                <a:sym typeface="Source Code Pro"/>
              </a:rPr>
              <a:t>acquired</a:t>
            </a:r>
            <a:r>
              <a:rPr lang="en" sz="1200">
                <a:latin typeface="Source Code Pro"/>
                <a:ea typeface="Source Code Pro"/>
                <a:cs typeface="Source Code Pro"/>
                <a:sym typeface="Source Code Pro"/>
              </a:rPr>
              <a:t>.</a:t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Source Code Pro"/>
                <a:ea typeface="Source Code Pro"/>
                <a:cs typeface="Source Code Pro"/>
                <a:sym typeface="Source Code Pro"/>
              </a:rPr>
              <a:t>-Unless otherwise stated, these abilities can only be used once per turn.</a:t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Source Code Pro"/>
                <a:ea typeface="Source Code Pro"/>
                <a:cs typeface="Source Code Pro"/>
                <a:sym typeface="Source Code Pro"/>
              </a:rPr>
              <a:t>When holding specific combos of locations, you may trigger a regional bonus.</a:t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4164175" y="772300"/>
            <a:ext cx="45861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Front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6974750" y="772300"/>
            <a:ext cx="20862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Back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1225" y="1133450"/>
            <a:ext cx="2522286" cy="35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4300" y="1133450"/>
            <a:ext cx="2522286" cy="35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229675" y="1017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card types:Power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8"/>
          <p:cNvSpPr txBox="1"/>
          <p:nvPr/>
        </p:nvSpPr>
        <p:spPr>
          <a:xfrm>
            <a:off x="295775" y="1017825"/>
            <a:ext cx="2778900" cy="40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-They will have an effect which could usually affects combat, but not always.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-They will display their name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-Can generally be played at any time(usually during combat though.)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-They may have a cost(but not always)-this amount of cards(horde or power) must be sacrificed in order to play the card.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0" name="Google Shape;100;p18"/>
          <p:cNvSpPr txBox="1"/>
          <p:nvPr/>
        </p:nvSpPr>
        <p:spPr>
          <a:xfrm>
            <a:off x="4164175" y="772300"/>
            <a:ext cx="45861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Front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1" name="Google Shape;101;p18"/>
          <p:cNvSpPr txBox="1"/>
          <p:nvPr/>
        </p:nvSpPr>
        <p:spPr>
          <a:xfrm>
            <a:off x="6974750" y="772300"/>
            <a:ext cx="20862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Back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5075" y="1255325"/>
            <a:ext cx="2522286" cy="35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6125" y="1255325"/>
            <a:ext cx="2522286" cy="35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11700" y="-75575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 of the game:</a:t>
            </a:r>
            <a:endParaRPr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311700" y="503400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-Each player draws a random location card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-If these are adjacent in a 2 player match, both players redraw(Prevents first turn steamrolls)typically you will use a larger map for more players but with the current map adjacency is nearly impossible to avoid.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-Whoever has the lowest total hand size goes first, if it is a tie, flip a coin to determine first player.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-Your hand size is determined by the sum of the horde and power values shown on your location card.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-Combat usually doesn’t take place during the first couple of turns, as the players will want to take over as many locations as possible.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311700" y="109725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During a players turn:</a:t>
            </a:r>
            <a:endParaRPr/>
          </a:p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248000" y="810225"/>
            <a:ext cx="8520600" cy="4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-At the start of each turn, everyones location abilities refresh and the player whose taking their turn draws 2 horde and 2 power cards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-You may declare one combat per turn by default, it must be from one of your locations to an adjacent location, you may skip combat if you desire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-If victory is achieved during combat, you take that location card but you </a:t>
            </a:r>
            <a:r>
              <a:rPr lang="en"/>
              <a:t>can't</a:t>
            </a:r>
            <a:r>
              <a:rPr lang="en"/>
              <a:t> use its ability until next turn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-After Combat is concluded a player may end their turn. At this point they must discard down to their maximum hand size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-Play proceeds clockwise.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15750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Combat:</a:t>
            </a:r>
            <a:endParaRPr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279850" y="764350"/>
            <a:ext cx="8520600" cy="43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1)Attacker declares their active horde(places a horde card)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2)Defender declares their active horde.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3)Both players roll dmg dice simultaneously.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4)both cards take damage shown on dice plus/minus modifiers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5)If a hordes health drops to 0, it is discarded and may be replaced with another one from the hand if defending, you may retreat at this point.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6)Attacker may end combat whenever dice are not rolling.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7)</a:t>
            </a:r>
            <a:r>
              <a:rPr lang="en"/>
              <a:t>If the attacker has a horde still active after victory, it is discarded.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